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7" r:id="rId4"/>
    <p:sldId id="260" r:id="rId5"/>
    <p:sldId id="278" r:id="rId6"/>
    <p:sldId id="274" r:id="rId7"/>
    <p:sldId id="279" r:id="rId8"/>
    <p:sldId id="265" r:id="rId9"/>
    <p:sldId id="280" r:id="rId10"/>
    <p:sldId id="275" r:id="rId11"/>
    <p:sldId id="281" r:id="rId12"/>
    <p:sldId id="282" r:id="rId13"/>
    <p:sldId id="284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0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9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9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8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8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4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8C95-CEB0-4561-9FF2-4DDC5A974A67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970C-7616-42FA-9048-746491C8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8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7528" y="188640"/>
            <a:ext cx="8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школа-интернат с. Обшаровка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0744" y="5344252"/>
            <a:ext cx="5434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Рафейчик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О.А., учитель русского языка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4138" y="2302280"/>
            <a:ext cx="1143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разработка мероприятия педагогических работников в ОО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4138" y="2951946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дедушки Крылова»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720" y="798985"/>
            <a:ext cx="103731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«…Тут Соловей являть своё искусство стал: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Защёлкал, засвистал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тысячу ладов, тянул, переливался…».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720" y="776397"/>
            <a:ext cx="10147852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Друзья! К чему весь этот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шум?</a:t>
            </a:r>
            <a:endParaRPr lang="ru-RU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старинный сват и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кум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Пришёл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мириться к вам, совсем не ради 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ссоры…»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75521" y="2883900"/>
            <a:ext cx="4210878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«Осел и Соловей».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33720" y="796657"/>
            <a:ext cx="1037314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«…За что же, не боясь греха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Кукушка хвалит Петуха?…».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0421" y="2892256"/>
            <a:ext cx="472522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«Кукушка и Петух».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3720" y="811748"/>
            <a:ext cx="103731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«…Вот то-то мне и духу придаёт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я совсем без драки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 попасть в большие забияки…».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93513" y="2892256"/>
            <a:ext cx="4725226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«Слон и Моська».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33720" y="803253"/>
            <a:ext cx="103731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«…Беда, коль пироги начнет печи сапожник,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сапоги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точать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пирожник.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дело не пойдет на лад…».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2623" y="2901164"/>
            <a:ext cx="4725226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«Щука и кот».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93513" y="2900879"/>
            <a:ext cx="4725226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«Волк на псарне».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33720" y="816917"/>
            <a:ext cx="1037314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«…Вот, - Муха говорит, - гоняют! Что ж такое?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выгонят в окно, так я влечу в другое…».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60615" y="2880802"/>
            <a:ext cx="4725226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«Муха и Пчела».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33720" y="796657"/>
            <a:ext cx="1037314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«…А вы, друзья, как не садитесь,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 музыканты не годитесь…».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52817" y="2875277"/>
            <a:ext cx="4725226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«Квартет».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96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6369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10770"/>
              </p:ext>
            </p:extLst>
          </p:nvPr>
        </p:nvGraphicFramePr>
        <p:xfrm>
          <a:off x="455543" y="1569660"/>
          <a:ext cx="11280913" cy="518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626">
                  <a:extLst>
                    <a:ext uri="{9D8B030D-6E8A-4147-A177-3AD203B41FA5}">
                      <a16:colId xmlns:a16="http://schemas.microsoft.com/office/drawing/2014/main" val="3492319236"/>
                    </a:ext>
                  </a:extLst>
                </a:gridCol>
                <a:gridCol w="3823810">
                  <a:extLst>
                    <a:ext uri="{9D8B030D-6E8A-4147-A177-3AD203B41FA5}">
                      <a16:colId xmlns:a16="http://schemas.microsoft.com/office/drawing/2014/main" val="4008252335"/>
                    </a:ext>
                  </a:extLst>
                </a:gridCol>
                <a:gridCol w="3707477">
                  <a:extLst>
                    <a:ext uri="{9D8B030D-6E8A-4147-A177-3AD203B41FA5}">
                      <a16:colId xmlns:a16="http://schemas.microsoft.com/office/drawing/2014/main" val="586099038"/>
                    </a:ext>
                  </a:extLst>
                </a:gridCol>
              </a:tblGrid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Мартышка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3207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4899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Демьян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очки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8981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Свинья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зеркало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863042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08846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Обезьяна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уха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328836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67594"/>
                  </a:ext>
                </a:extLst>
              </a:tr>
              <a:tr h="550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109125"/>
                  </a:ext>
                </a:extLst>
              </a:tr>
              <a:tr h="6621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088886"/>
                  </a:ext>
                </a:extLst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3294819" y="1876525"/>
            <a:ext cx="6017290" cy="940828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35031" y="2371551"/>
            <a:ext cx="6440045" cy="1520188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78271" y="2923925"/>
            <a:ext cx="6453870" cy="159005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078271" y="2319616"/>
            <a:ext cx="6396805" cy="106813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867095" y="1876525"/>
            <a:ext cx="6178143" cy="20099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298561" y="3439681"/>
            <a:ext cx="5808823" cy="979262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6369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 внимательно.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467" y="3148569"/>
            <a:ext cx="1170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друзьях согласья нет,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 их дело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пойдет…»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467" y="244142"/>
            <a:ext cx="11556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«Сороке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где-то бог послал кусочек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сыру…»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467" y="243233"/>
            <a:ext cx="1110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где-то бог послал кусочек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сыру…»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467" y="247358"/>
            <a:ext cx="11104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где-то бог послал кусочек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сыру…»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«Ворона и Лисица»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467" y="2386617"/>
            <a:ext cx="11708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«Мартышка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старости слаба руками стала…»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67" y="2386617"/>
            <a:ext cx="11708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«Мартышка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старости слаба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стала…»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66" y="2386617"/>
            <a:ext cx="11104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«Мартышка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старости слаба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глазами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«Мартышка и очки»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465" y="5282150"/>
            <a:ext cx="11224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увидя образ свой,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Тихохонько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толк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ногой…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467" y="943843"/>
            <a:ext cx="1170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К чему весь этот шум?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 старинный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кум…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465" y="4560736"/>
            <a:ext cx="1122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музыкантом быть, так надобно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терпенье..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465" y="5282150"/>
            <a:ext cx="1170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увидя образ свой,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Тихохонько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толк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ногой…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465" y="5272164"/>
            <a:ext cx="11224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увидя образ свой,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Тихохонько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толк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ногой…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«Зеркало и Обезьяна»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467" y="943843"/>
            <a:ext cx="1170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К чему весь этот шум?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 старинный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кум…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7466" y="951047"/>
            <a:ext cx="11104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К чему весь этот шум?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 старинный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кум…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«Волк на псарне»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465" y="3136893"/>
            <a:ext cx="11104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согласья нет,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 их дело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пойдет…»</a:t>
            </a:r>
          </a:p>
          <a:p>
            <a:pPr algn="r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«Лебедь, Щука и Рак»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7467" y="3144224"/>
            <a:ext cx="1170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согласья нет,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 их дело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пойдет…»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7465" y="4554076"/>
            <a:ext cx="1122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музыкантом быть, так надобно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терпенье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7465" y="4569035"/>
            <a:ext cx="11224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музыкантом быть, так надобно </a:t>
            </a:r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«Квартет»</a:t>
            </a:r>
          </a:p>
        </p:txBody>
      </p:sp>
    </p:spTree>
    <p:extLst>
      <p:ext uri="{BB962C8B-B14F-4D97-AF65-F5344CB8AC3E}">
        <p14:creationId xmlns:p14="http://schemas.microsoft.com/office/powerpoint/2010/main" val="2793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8" grpId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alphaModFix/>
          </a:blip>
          <a:srcRect l="1793" t="1550" r="2467" b="1628"/>
          <a:stretch/>
        </p:blipFill>
        <p:spPr>
          <a:xfrm>
            <a:off x="4151312" y="289560"/>
            <a:ext cx="3625215" cy="510159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391150"/>
            <a:ext cx="119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Андреевич Крылов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3748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(1769-1844)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72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6369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Характеры и персонажи.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37049"/>
              </p:ext>
            </p:extLst>
          </p:nvPr>
        </p:nvGraphicFramePr>
        <p:xfrm>
          <a:off x="455543" y="1569660"/>
          <a:ext cx="11280913" cy="4853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626">
                  <a:extLst>
                    <a:ext uri="{9D8B030D-6E8A-4147-A177-3AD203B41FA5}">
                      <a16:colId xmlns:a16="http://schemas.microsoft.com/office/drawing/2014/main" val="3492319236"/>
                    </a:ext>
                  </a:extLst>
                </a:gridCol>
                <a:gridCol w="3823810">
                  <a:extLst>
                    <a:ext uri="{9D8B030D-6E8A-4147-A177-3AD203B41FA5}">
                      <a16:colId xmlns:a16="http://schemas.microsoft.com/office/drawing/2014/main" val="4008252335"/>
                    </a:ext>
                  </a:extLst>
                </a:gridCol>
                <a:gridCol w="3707477">
                  <a:extLst>
                    <a:ext uri="{9D8B030D-6E8A-4147-A177-3AD203B41FA5}">
                      <a16:colId xmlns:a16="http://schemas.microsoft.com/office/drawing/2014/main" val="586099038"/>
                    </a:ext>
                  </a:extLst>
                </a:gridCol>
              </a:tblGrid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Муравей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хитрость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3207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властность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4899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легкомыслие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8981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Стрекоза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трудолюбие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863042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глупость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08846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Обезьяна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беззащитность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328836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упрямство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67594"/>
                  </a:ext>
                </a:extLst>
              </a:tr>
              <a:tr h="55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Ягненок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невежество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109125"/>
                  </a:ext>
                </a:extLst>
              </a:tr>
              <a:tr h="66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жадность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088886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3230216" y="1848382"/>
            <a:ext cx="5575854" cy="1582752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31432" y="2377682"/>
            <a:ext cx="5849182" cy="155120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01616" y="2894702"/>
            <a:ext cx="6003238" cy="311656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257974" y="2860926"/>
            <a:ext cx="5416829" cy="58160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56888" y="1848382"/>
            <a:ext cx="5953542" cy="204674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57974" y="4424427"/>
            <a:ext cx="5577912" cy="109527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862464" y="2377682"/>
            <a:ext cx="5943606" cy="2563765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150703" y="4424427"/>
            <a:ext cx="5441677" cy="1056962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907197" y="4968389"/>
            <a:ext cx="5898873" cy="105255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6369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 басню по иллюстрации.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к басн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22" y="1200329"/>
            <a:ext cx="4035424" cy="529523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. А. Кры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64" y="1200329"/>
            <a:ext cx="4013782" cy="529523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у кто бы мог подумать, что открыточки, про которые я писала ТУТ я смогу безвоздмездно, то есть даром, получить в личное пользование. Да еще, кажись, и полный комплект. Рисунки М.А.ТАРАНОВА к басням И.А.Крылова . ОТКРЫТКИ. (&quot;Изогиз&quot;, 1956 год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64" y="1200329"/>
            <a:ext cx="4077840" cy="529523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Ну кто бы мог подумать, что открыточки, про которые я писала ТУТ я смогу безвоздмездно, то есть даром, получить в личное пользование. Да еще, кажись, и полный комплект. Рисунки М.А.ТАРАНОВА к басням И.А.Крылова . ОТКРЫТКИ. (&quot;Изогиз&quot;, 1956 год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64" y="1200329"/>
            <a:ext cx="4227644" cy="529523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у кто бы мог подумать, что открыточки, про которые я писала ТУТ я смогу безвоздмездно, то есть даром, получить в личное пользование. Да еще, кажись, и полный комплект. Рисунки М.А.ТАРАНОВА к басням И.А.Крылова . ОТКРЫТКИ. (&quot;Изогиз&quot;, 1956 год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75" y="1200174"/>
            <a:ext cx="4244975" cy="529554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0-tub-ru.yandex.net/i?id=25172e86767541d4fc7fef11296b0b22-l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8512" r="5794" b="11225"/>
          <a:stretch/>
        </p:blipFill>
        <p:spPr bwMode="auto">
          <a:xfrm>
            <a:off x="4314607" y="1200018"/>
            <a:ext cx="4257501" cy="529554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ralebedeva.ru/images/laptev_3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22" y="1198537"/>
            <a:ext cx="4270928" cy="529881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едавно в питерском издательстве &quot;СЗКЭО&quot; вышел вот такой хороший сборник басен Крылова с иллюстрациями Альфонса Константиновича Жаба. В сборнике 73 басни. 48 цветных рисунков и множество чёрно-белых. Под катом содержание и рисунки: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9000" r="1792" b="9167"/>
          <a:stretch/>
        </p:blipFill>
        <p:spPr bwMode="auto">
          <a:xfrm>
            <a:off x="1996228" y="1198225"/>
            <a:ext cx="8199544" cy="529733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трекоза и Мураве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7" y="1196432"/>
            <a:ext cx="7109672" cy="529275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6369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к басням.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4057" y="159393"/>
            <a:ext cx="6280565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время потехе час. </a:t>
            </a:r>
          </a:p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языке медок, а на душе ледок.</a:t>
            </a:r>
          </a:p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не суди, на себя погляди.</a:t>
            </a:r>
          </a:p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Пустая бочка громко гремит.</a:t>
            </a:r>
          </a:p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лес, кто по дрова.</a:t>
            </a:r>
          </a:p>
          <a:p>
            <a:pPr>
              <a:lnSpc>
                <a:spcPct val="2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тому добро делать, кто помнит.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52974" y="3083014"/>
            <a:ext cx="3794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«Стрекоза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муравей»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6027" y="4441537"/>
            <a:ext cx="327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Ворона и лисица»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89330" y="3761480"/>
            <a:ext cx="3151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«Волк и журавль»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21482" y="2402957"/>
            <a:ext cx="3019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«Слон и Моська»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50128" y="1724491"/>
            <a:ext cx="1996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«Квартет»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71340" y="1044019"/>
            <a:ext cx="3769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«Зеркало и Обезьяна»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076 -0.3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1 0.08426 L -0.26706 -0.3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22604 0.2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474 0.2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9622 0.46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19193 0.314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26369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басню.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514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47</cp:revision>
  <dcterms:created xsi:type="dcterms:W3CDTF">2019-11-26T15:07:34Z</dcterms:created>
  <dcterms:modified xsi:type="dcterms:W3CDTF">2020-03-08T17:41:19Z</dcterms:modified>
</cp:coreProperties>
</file>