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6" r:id="rId8"/>
    <p:sldId id="267" r:id="rId9"/>
    <p:sldId id="269" r:id="rId10"/>
    <p:sldId id="268" r:id="rId11"/>
    <p:sldId id="271" r:id="rId12"/>
    <p:sldId id="272" r:id="rId13"/>
    <p:sldId id="275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8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50004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Дополнить предложения.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1285860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Глагол обозначает 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2000240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Глаголы отвечают на вопросы…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2714620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Глагол  изменяются по временам и бывают …, …,  … времени.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4143380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Глаголы в предложении обычно бывают 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 задание.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214422"/>
            <a:ext cx="8572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Учебник: стр.150 упр.201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360363" algn="just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Рассмотреть знаки. Сформулировать правила, которые прячутся за ними. Записать правила, которые оберегают «здоровье» природы, употребляя частицу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poetryclub.com.ua/upload/poem_all/0056973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714752"/>
            <a:ext cx="2881306" cy="2881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 задание.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poetryclub.com.ua/upload/poem_all/0056973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714752"/>
            <a:ext cx="2881306" cy="288130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1285860"/>
            <a:ext cx="857256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по карточкам.</a:t>
            </a:r>
          </a:p>
          <a:p>
            <a:pPr marL="360363" indent="-360363" algn="just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Прочитать. Выделенные словосочетания заменить глаголами с частицей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образцу. Получившиеся предложения записать.</a:t>
            </a:r>
          </a:p>
          <a:p>
            <a:r>
              <a:rPr lang="ru-RU" sz="2800" b="1" i="1" dirty="0" smtClean="0"/>
              <a:t> </a:t>
            </a:r>
            <a:endParaRPr lang="ru-RU" sz="1600" dirty="0" smtClean="0"/>
          </a:p>
          <a:p>
            <a:pPr algn="ctr"/>
            <a:r>
              <a:rPr lang="ru-RU" sz="28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Образец: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садись за стол с грязными руками.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28860" y="3929066"/>
            <a:ext cx="15716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28860" y="3857628"/>
            <a:ext cx="15716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00364" y="4429132"/>
            <a:ext cx="58579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 – списать, подчеркнуть глаголы с частицей НЕ двумя чертами.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 задание.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225689"/>
            <a:ext cx="85725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Проверка:</a:t>
            </a:r>
          </a:p>
          <a:p>
            <a:pPr marL="360363" indent="-360363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360363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садись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стол с грязными руками.</a:t>
            </a:r>
          </a:p>
          <a:p>
            <a:pPr marL="360363" indent="-360363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360363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отвлекайся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 время работы. </a:t>
            </a:r>
          </a:p>
          <a:p>
            <a:pPr marL="360363" indent="-360363" algn="just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отказывай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просьбе о помощи товарищу или старшим по возрасту. 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разговаривай грубо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окружающими людьми. </a:t>
            </a:r>
          </a:p>
          <a:p>
            <a:pPr algn="just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перебивай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людей во время их разговора.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7158" y="2500306"/>
            <a:ext cx="15716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7158" y="2428868"/>
            <a:ext cx="15716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158" y="3214686"/>
            <a:ext cx="235745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57158" y="3143248"/>
            <a:ext cx="235745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7158" y="3786190"/>
            <a:ext cx="235745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7158" y="3857628"/>
            <a:ext cx="235745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7158" y="4857760"/>
            <a:ext cx="271464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57158" y="4929198"/>
            <a:ext cx="271464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57158" y="5500702"/>
            <a:ext cx="221457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57158" y="5572140"/>
            <a:ext cx="221457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http://www.poetryclub.com.ua/upload/poem_all/0056973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929322" y="285728"/>
            <a:ext cx="2881306" cy="2881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Домашняя работа.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214422"/>
            <a:ext cx="8572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Учебник: стр.150 упр.200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360363" algn="just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Списать текст. Подчеркнуть глаголы с  частицей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двумя чертами.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900igr.net/up/datai/192231/0020-015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142984"/>
            <a:ext cx="3822073" cy="542449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57422" y="1214422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86314" y="1285860"/>
            <a:ext cx="40719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выучил – не делай!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знаешь – не спеши!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глаголами раздельно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Частицу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пиши!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50004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Правило.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https://avatars.mds.yandex.net/get-pdb/1101614/8f1f5811-b12b-4018-bd72-2d49d9ca14c3/s120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063530"/>
            <a:ext cx="3500462" cy="5600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571612"/>
            <a:ext cx="864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Шестое февраля.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Правописание частицы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 глаголами.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задание.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85860"/>
            <a:ext cx="85725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Рабочая тетрадь «Глагол»: стр.50 упр. 135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Выписать глаголы с частицей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 – выписать три глагола с частицей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poetryclub.com.ua/upload/poem_all/0056973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714752"/>
            <a:ext cx="2881306" cy="2881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задание.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85860"/>
            <a:ext cx="8572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Проверка: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читают,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посылают,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слышать,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ходи,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смотри,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трогай,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опаздывай.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poetryclub.com.ua/upload/poem_all/0056973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000760" y="3643314"/>
            <a:ext cx="2881306" cy="2881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Гимнастика для глаз.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388" y="1357298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расчесывался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357430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умывался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578645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завтракал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9322" y="3071810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471488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танцевал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214422"/>
            <a:ext cx="92869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https://avatars.mds.yandex.net/get-pdb/1101614/8f1f5811-b12b-4018-bd72-2d49d9ca14c3/s120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28604"/>
            <a:ext cx="3500462" cy="5600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2 -0.00232 C 0.06719 0.00693 0.08959 0.00901 0.11007 0.01295 C 0.11459 0.01387 0.11875 0.01664 0.12327 0.01734 C 0.13594 0.01942 0.1474 0.01896 0.15938 0.02381 C 0.16945 0.03306 0.20018 0.0326 0.21511 0.03491 C 0.23351 0.0474 0.26389 0.04855 0.28386 0.05017 C 0.3007 0.05919 0.32153 0.06127 0.33941 0.06312 C 0.35 0.06589 0.36042 0.06751 0.37084 0.06982 C 0.39601 0.0756 0.42032 0.0867 0.44601 0.09156 C 0.45539 0.10104 0.46372 0.10867 0.4757 0.11121 C 0.49809 0.12185 0.52292 0.11167 0.54619 0.11768 C 0.5573 0.1237 0.56841 0.12647 0.58056 0.12878 C 0.59063 0.1341 0.60105 0.13849 0.61164 0.14173 C 0.625 0.1526 0.61476 0.14636 0.63316 0.15052 C 0.64393 0.15283 0.65018 0.15907 0.6625 0.16138 C 0.66875 0.16693 0.67518 0.16716 0.6823 0.17017 C 0.68959 0.17664 0.69688 0.18219 0.70191 0.19214 C 0.704 0.19653 0.70573 0.20138 0.70851 0.20508 C 0.71181 0.20948 0.71841 0.21826 0.71841 0.21849 C 0.72223 0.23144 0.72796 0.24485 0.73612 0.25318 C 0.74393 0.27352 0.75417 0.29086 0.76077 0.31214 C 0.76737 0.33225 0.76754 0.35653 0.7691 0.37757 C 0.7724 0.42289 0.77101 0.40855 0.77553 0.44532 C 0.77414 0.49526 0.7757 0.51075 0.75938 0.55005 C 0.75261 0.56624 0.75434 0.56878 0.73959 0.57618 C 0.71702 0.60138 0.69827 0.62011 0.6724 0.63953 C 0.66841 0.64254 0.66233 0.64855 0.65764 0.6504 C 0.63941 0.65757 0.65469 0.64901 0.64289 0.65479 C 0.63646 0.65803 0.63143 0.66589 0.62483 0.66797 C 0.61667 0.67052 0.60834 0.66936 0.60035 0.67005 C 0.57952 0.66936 0.55869 0.67098 0.53768 0.66797 C 0.53403 0.66728 0.5316 0.6615 0.52796 0.65919 C 0.51441 0.64994 0.50348 0.63283 0.48872 0.62659 C 0.48073 0.61873 0.47362 0.60809 0.46389 0.60462 C 0.45834 0.59676 0.454 0.5956 0.44601 0.59167 C 0.44063 0.58427 0.43386 0.57965 0.42657 0.57618 C 0.41337 0.56254 0.42153 0.56971 0.40191 0.55653 C 0.39671 0.55306 0.39566 0.55005 0.39046 0.54566 C 0.37952 0.53688 0.36928 0.52925 0.35764 0.52393 C 0.34254 0.51722 0.35869 0.52277 0.34619 0.51306 C 0.34323 0.51075 0.32934 0.5089 0.32813 0.50867 C 0.31146 0.49965 0.30851 0.50104 0.28559 0.4978 C 0.26615 0.49086 0.24601 0.48647 0.22657 0.48023 C 0.21945 0.47792 0.21389 0.47537 0.20678 0.47375 C 0.20122 0.47005 0.19393 0.46566 0.18889 0.46058 C 0.18264 0.45433 0.17657 0.44601 0.16893 0.443 C 0.16546 0.44162 0.16112 0.44162 0.15747 0.44092 C 0.14341 0.42751 0.13004 0.41734 0.11337 0.4104 C 0.10174 0.4 0.09688 0.39722 0.08195 0.39283 C 0.07153 0.38335 0.06025 0.37549 0.04931 0.3667 C 0.03542 0.3556 0.04445 0.36 0.03473 0.35584 C 0.02344 0.34081 0.02865 0.34612 0.01997 0.33826 C 0.01615 0.32809 0.01077 0.31861 0.00365 0.31214 C -0.00104 0.29479 -0.01284 0.27884 -0.021 0.26404 C -0.02326 0.25572 -0.03437 0.23537 -0.03906 0.22913 C -0.04236 0.21063 -0.03784 0.22936 -0.04566 0.21387 C -0.04774 0.20971 -0.04843 0.20485 -0.05052 0.20069 C -0.05104 0.19699 -0.05138 0.19329 -0.05208 0.18982 C -0.05243 0.18751 -0.05451 0.18543 -0.05381 0.18335 C -0.05156 0.17549 -0.03333 0.17503 -0.0309 0.17456 C -0.02812 0.1741 -0.02274 0.17248 -0.02274 0.17271 " pathEditMode="relative" rAng="0" ptsTypes="ffffffffffffffffffffffffffffffffffffffffffffffffffffffffffffA">
                                      <p:cBhvr>
                                        <p:cTn id="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00" y="3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75 0.17272 C -0.02066 0.17202 -0.01823 0.17225 -0.01632 0.17063 C -0.01042 0.16532 -0.01233 0.15699 -0.00261 0.15306 C 0.01041 0.13503 0.02326 0.14335 0.046 0.1422 C 0.07448 0.12694 0.10625 0.11838 0.13628 0.11168 C 0.14878 0.11306 0.16146 0.11422 0.17396 0.11607 C 0.18229 0.11722 0.18489 0.12439 0.19201 0.12902 C 0.19583 0.13179 0.20069 0.13364 0.20503 0.13549 C 0.20781 0.14728 0.21718 0.1489 0.22118 0.15954 C 0.22812 0.17526 0.22951 0.18983 0.23125 0.20763 C 0.23055 0.22011 0.23038 0.23676 0.22639 0.24925 C 0.22205 0.26035 0.21336 0.26936 0.20833 0.27977 C 0.20416 0.29688 0.21007 0.27699 0.20139 0.28832 C 0.19739 0.29387 0.19566 0.30589 0.19201 0.31237 C 0.1901 0.31561 0.18715 0.31792 0.18541 0.32116 C 0.17968 0.33133 0.1809 0.33318 0.17222 0.34081 C 0.16232 0.36 0.15017 0.37503 0.13784 0.39098 C 0.13472 0.40879 0.13923 0.39329 0.13125 0.40485 C 0.12413 0.41457 0.11909 0.42682 0.11163 0.43699 C 0.10694 0.45433 0.09878 0.47399 0.08871 0.48717 C 0.08489 0.50682 0.08646 0.50058 0.08211 0.51769 C 0.08159 0.51977 0.08021 0.52416 0.08021 0.52439 C 0.07899 0.53618 0.07656 0.54751 0.07396 0.55907 C 0.07083 0.59144 0.07031 0.61665 0.07222 0.65087 C 0.07291 0.66312 0.08211 0.67537 0.0901 0.67931 C 0.10295 0.69618 0.09635 0.69248 0.10677 0.69665 C 0.1118 0.70127 0.11753 0.70659 0.12309 0.70983 C 0.12621 0.71098 0.13298 0.71422 0.13298 0.71445 C 0.14149 0.72532 0.14114 0.72162 0.15104 0.72717 C 0.1533 0.72832 0.15538 0.72994 0.15746 0.73156 C 0.16024 0.73364 0.16284 0.73642 0.1658 0.73826 C 0.16823 0.73965 0.1809 0.74243 0.18211 0.74266 C 0.21805 0.74173 0.25364 0.74589 0.28871 0.73595 C 0.29687 0.73364 0.30486 0.73063 0.31319 0.72948 C 0.32743 0.7274 0.3559 0.723 0.3559 0.72324 C 0.3651 0.71861 0.37569 0.71676 0.38541 0.71422 C 0.39948 0.7015 0.41076 0.68555 0.42152 0.66821 C 0.42552 0.66173 0.42725 0.65341 0.43125 0.64647 C 0.43211 0.62936 0.43368 0.61665 0.43628 0.60069 C 0.43819 0.5563 0.43836 0.49549 0.44114 0.45665 C 0.44132 0.4541 0.44444 0.45364 0.446 0.45295 C 0.45104 0.43769 0.44705 0.44485 0.46215 0.43537 C 0.46458 0.43329 0.46527 0.42959 0.46684 0.42821 C 0.47621 0.42243 0.48871 0.42127 0.49843 0.41734 C 0.50486 0.41179 0.51093 0.41133 0.51823 0.40855 C 0.52152 0.40717 0.52465 0.40555 0.52795 0.40416 C 0.52968 0.40347 0.53298 0.40185 0.53298 0.40208 C 0.55173 0.40509 0.56632 0.40578 0.58541 0.40416 C 0.61041 0.39907 0.57916 0.40485 0.621 0.39977 C 0.63732 0.39792 0.65312 0.39144 0.66892 0.3889 C 0.67916 0.38543 0.68819 0.38035 0.69843 0.37572 C 0.71684 0.36139 0.69496 0.37711 0.71979 0.36485 C 0.73159 0.35907 0.73889 0.34081 0.7493 0.32994 C 0.75312 0.31607 0.74791 0.33133 0.75746 0.31676 C 0.75955 0.31352 0.76024 0.30913 0.7625 0.30589 C 0.76441 0.30196 0.76736 0.29873 0.77014 0.29503 C 0.7717 0.28855 0.77361 0.28208 0.77396 0.27537 C 0.77482 0.25826 0.76718 0.23561 0.75416 0.22959 C 0.74791 0.22405 0.74114 0.22405 0.73455 0.22081 C 0.72517 0.21248 0.71493 0.20994 0.70503 0.20324 C 0.7026 0.2037 0.68055 0.20578 0.67222 0.20994 C 0.65573 0.21873 0.65052 0.22266 0.63125 0.2252 C 0.62604 0.22751 0.62152 0.23144 0.61649 0.23376 C 0.6118 0.23584 0.60764 0.2363 0.60277 0.23884 C 0.59982 0.23954 0.5934 0.24254 0.5934 0.24277 C 0.57916 0.24254 0.56614 0.24393 0.55225 0.24046 C 0.55017 0.24023 0.55069 0.23537 0.54913 0.23376 C 0.5375 0.22751 0.52222 0.22659 0.50902 0.22104 C 0.50798 0.2185 0.50642 0.21595 0.50486 0.2141 C 0.5033 0.21272 0.50086 0.21364 0.50017 0.21202 C 0.49514 0.20647 0.49357 0.19884 0.48975 0.19237 C 0.48854 0.1889 0.48559 0.18682 0.48368 0.18358 C 0.48073 0.17873 0.47552 0.16832 0.47552 0.16855 C 0.47396 0.16185 0.4743 0.15561 0.47222 0.14867 C 0.46996 0.14358 0.46632 0.14035 0.46319 0.13549 C 0.46371 0.12162 0.46493 0.10867 0.46527 0.0948 C 0.46597 0.08347 0.47378 0.07352 0.47882 0.06566 C 0.48732 0.05179 0.49323 0.03931 0.50642 0.03144 C 0.50746 0.02959 0.50955 0.02682 0.51076 0.02636 C 0.52187 0.02451 0.53177 0.02335 0.54271 0.02196 C 0.55711 0.02266 0.58698 0.02428 0.58698 0.02451 " pathEditMode="relative" rAng="0" ptsTypes="ffffffffffffffffffffffffffffffffffffffffffffffffffffffffffffffffffffffffffffffffA">
                                      <p:cBhvr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00" y="2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698 0.02454 C 0.58837 0.0368 0.58993 0.05926 0.59358 0.07268 C 0.59566 0.08009 0.60278 0.08495 0.6066 0.09028 C 0.60903 0.0993 0.6125 0.10741 0.61493 0.11643 C 0.61545 0.11852 0.61528 0.12129 0.6165 0.12291 C 0.61684 0.12338 0.62604 0.12708 0.62639 0.12731 C 0.63577 0.13009 0.64497 0.1331 0.65417 0.13611 C 0.66285 0.13889 0.6559 0.13727 0.66563 0.14259 C 0.67518 0.14768 0.68577 0.15 0.69514 0.15579 C 0.70747 0.16342 0.71858 0.17384 0.73125 0.17986 C 0.73976 0.18819 0.74653 0.19537 0.75417 0.20393 C 0.75955 0.20995 0.7592 0.20717 0.76563 0.2125 C 0.76962 0.21574 0.77309 0.22014 0.77709 0.22361 C 0.78629 0.24166 0.77396 0.21921 0.78542 0.23449 C 0.78681 0.23634 0.78715 0.23912 0.78854 0.24097 C 0.79445 0.24907 0.79983 0.2537 0.80504 0.26296 C 0.80834 0.27592 0.81129 0.28889 0.8132 0.30231 C 0.81372 0.31111 0.81389 0.31991 0.81493 0.32847 C 0.81545 0.3331 0.81806 0.34166 0.81806 0.3419 C 0.81702 0.34722 0.81025 0.37291 0.80834 0.37662 C 0.80712 0.3787 0.80486 0.3794 0.8033 0.38102 C 0.78959 0.39606 0.79827 0.38727 0.77709 0.39629 C 0.76111 0.40324 0.74306 0.40393 0.72639 0.40717 C 0.70434 0.40579 0.69514 0.40555 0.67709 0.40046 C 0.66771 0.39213 0.65851 0.38518 0.64931 0.37662 C 0.64549 0.37291 0.63993 0.37361 0.63611 0.36991 C 0.6342 0.36805 0.63334 0.36435 0.63125 0.36342 C 0.62709 0.36134 0.6224 0.36204 0.61806 0.36134 C 0.6165 0.35995 0.61511 0.35787 0.6132 0.35694 C 0.61007 0.35555 0.60625 0.35671 0.6033 0.35463 C 0.60156 0.35347 0.60191 0.3493 0.60018 0.34815 C 0.59566 0.34514 0.59028 0.34583 0.58542 0.34375 C 0.57952 0.33866 0.57413 0.33727 0.56736 0.33495 C 0.55851 0.32708 0.54827 0.32083 0.53785 0.31759 C 0.53334 0.30833 0.52743 0.3037 0.51979 0.3 C 0.51094 0.2912 0.50955 0.28171 0.49844 0.27824 C 0.49097 0.26782 0.4842 0.25671 0.47379 0.25185 C 0.4658 0.2412 0.44375 0.21944 0.43281 0.21481 C 0.42431 0.19745 0.40382 0.18657 0.39184 0.17315 C 0.37361 0.15254 0.39497 0.17616 0.38212 0.15579 C 0.3809 0.1537 0.37865 0.15301 0.37709 0.15139 C 0.37275 0.14699 0.3691 0.14097 0.36406 0.13819 C 0.36129 0.1368 0.35851 0.13588 0.3559 0.13379 C 0.35295 0.13148 0.3507 0.12708 0.34757 0.12523 C 0.33681 0.11875 0.3217 0.11736 0.3099 0.11435 C 0.28941 0.09352 0.26441 0.07893 0.23941 0.0706 C 0.22031 0.05602 0.19566 0.05 0.17379 0.04653 C 0.17222 0.04514 0.17084 0.04236 0.16893 0.04213 C 0.15504 0.04051 0.15226 0.04676 0.14115 0.05092 C 0.13472 0.05347 0.13021 0.05393 0.12309 0.05532 C 0.11528 0.05856 0.10938 0.06319 0.10174 0.0662 C 0.09844 0.06759 0.09184 0.0706 0.09184 0.07083 C 0.08577 0.0787 0.07934 0.08009 0.07222 0.08588 C 0.0592 0.09629 0.05695 0.09676 0.04115 0.10116 C 0.02934 0.11273 0.01493 0.12083 0.00174 0.12963 C -0.00312 0.13912 -0.01024 0.1456 -0.01458 0.15579 C -0.02014 0.16921 -0.02135 0.18449 -0.02778 0.19722 C -0.03021 0.20787 -0.03298 0.21852 -0.03767 0.22801 C -0.04166 0.25532 -0.04097 0.28079 -0.03923 0.30879 C -0.03871 0.31852 -0.03698 0.32523 -0.03107 0.33055 C -0.02639 0.34884 -0.03333 0.32754 -0.02448 0.33935 C -0.02326 0.34097 -0.02396 0.34398 -0.02291 0.34583 C -0.01996 0.35069 -0.0151 0.35278 -0.01146 0.35694 C -0.00573 0.36342 -0.00173 0.36759 0.00504 0.37222 C 0.01441 0.38912 0.025 0.38981 0.03941 0.39398 C 0.04983 0.39699 0.05972 0.40625 0.07066 0.40717 C 0.0849 0.40856 0.09896 0.40856 0.1132 0.40926 C 0.1257 0.41366 0.13837 0.41389 0.15087 0.41805 C 0.15868 0.4206 0.16459 0.42639 0.17222 0.42893 C 0.18611 0.43819 0.20278 0.43565 0.21806 0.43773 C 0.25799 0.45046 0.18663 0.42847 0.31979 0.44213 C 0.32465 0.44259 0.32795 0.45069 0.33281 0.45092 C 0.34271 0.45162 0.35243 0.45231 0.36233 0.45301 C 0.37622 0.45949 0.38143 0.46018 0.39844 0.4618 C 0.48698 0.45694 0.47882 0.45532 0.57066 0.45949 C 0.58663 0.46018 0.60243 0.46875 0.61806 0.47268 C 0.62813 0.48264 0.63872 0.48842 0.65087 0.49236 C 0.65799 0.49791 0.66441 0.50185 0.67222 0.50555 C 0.67552 0.50717 0.67917 0.50764 0.68212 0.50995 C 0.68993 0.5162 0.69809 0.52106 0.7066 0.52523 C 0.71059 0.5331 0.71476 0.53333 0.71979 0.54051 C 0.71945 0.55509 0.72847 0.65694 0.69688 0.66713 C 0.69375 0.67268 0.69219 0.67986 0.68854 0.68472 C 0.6849 0.68958 0.67969 0.69143 0.67552 0.6956 C 0.62205 0.69421 0.55243 0.70833 0.49514 0.68472 C 0.48854 0.6787 0.48143 0.67268 0.47379 0.66944 C 0.46129 0.65671 0.47431 0.66805 0.4559 0.65856 C 0.43542 0.64768 0.46771 0.66018 0.44445 0.65185 C 0.42604 0.6375 0.4066 0.63287 0.38698 0.62361 C 0.37813 0.61944 0.36997 0.61273 0.36077 0.61041 C 0.32361 0.60069 0.28229 0.60139 0.24445 0.59954 C 0.24063 0.59884 0.23663 0.59884 0.23281 0.59722 C 0.2309 0.59629 0.22986 0.59352 0.22795 0.59282 C 0.22101 0.59051 0.21372 0.59004 0.2066 0.58866 C 0.17604 0.58935 0.14549 0.58935 0.11493 0.59074 C 0.1132 0.59074 0.11111 0.5912 0.1099 0.59282 C 0.08924 0.61991 0.11302 0.59722 0.09844 0.61041 C 0.09497 0.61967 0.09497 0.62454 0.08854 0.62986 C 0.08802 0.63379 0.08802 0.6375 0.08698 0.64097 C 0.08629 0.64352 0.08403 0.64514 0.08368 0.64768 C 0.08299 0.65301 0.0875 0.65694 0.09028 0.65856 C 0.09618 0.66204 0.10382 0.66643 0.1099 0.66944 C 0.11094 0.66736 0.1132 0.66296 0.1132 0.66319 " pathEditMode="relative" rAng="0" ptsTypes="ffffffffffffffffffffffffffffffffffffffffffffffffffffffffffffffffffffffffffffffffffffffffffffffffffffffA">
                                      <p:cBhvr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00" y="3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  <p:bldP spid="9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 задание.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214422"/>
            <a:ext cx="8572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Рабочая тетрадь «Глагол»: стр.52 упр. 139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360363" algn="just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Выбрать и записать действия, которые вы сегодня не выполняли.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 – стр.54 упр. 145 - устно.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poetryclub.com.ua/upload/poem_all/0056973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714752"/>
            <a:ext cx="2881306" cy="2881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 задание.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214422"/>
            <a:ext cx="85725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Учебник: стр.149 упр.198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360363" algn="just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Прочитать пословицы. Исправить недочеты в пословицах, которые потеряли частицу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Подчеркнуть частицу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poetryclub.com.ua/upload/poem_all/0056973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714752"/>
            <a:ext cx="2881306" cy="2881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714620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Физкультминутка.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327</Words>
  <Application>Microsoft Office PowerPoint</Application>
  <PresentationFormat>Экран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Пользователь</cp:lastModifiedBy>
  <cp:revision>26</cp:revision>
  <dcterms:created xsi:type="dcterms:W3CDTF">2019-02-05T19:58:10Z</dcterms:created>
  <dcterms:modified xsi:type="dcterms:W3CDTF">2020-11-27T17:32:36Z</dcterms:modified>
</cp:coreProperties>
</file>